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61" r:id="rId6"/>
    <p:sldId id="260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标题 13"/>
          <p:cNvSpPr>
            <a:spLocks noGrp="1"/>
          </p:cNvSpPr>
          <p:nvPr>
            <p:ph type="title" hasCustomPrompt="1"/>
          </p:nvPr>
        </p:nvSpPr>
        <p:spPr>
          <a:xfrm>
            <a:off x="1905002" y="3877083"/>
            <a:ext cx="7553324" cy="125081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单击此处编辑母版</a:t>
            </a:r>
            <a:br>
              <a:rPr kumimoji="1" lang="en-US" altLang="zh-CN" dirty="0"/>
            </a:br>
            <a:r>
              <a:rPr kumimoji="1" lang="zh-CN" altLang="en-US" dirty="0"/>
              <a:t>标题样式</a:t>
            </a:r>
            <a:endParaRPr kumimoji="1" lang="zh-CN" altLang="en-US" dirty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0"/>
          </p:nvPr>
        </p:nvSpPr>
        <p:spPr>
          <a:xfrm>
            <a:off x="1905001" y="5356500"/>
            <a:ext cx="5595938" cy="357187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4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zh-CN" altLang="en-US" dirty="0"/>
              <a:t>单击此处编辑母版文本样式</a:t>
            </a:r>
            <a:endParaRPr kumimoji="1" lang="zh-CN" altLang="en-US" dirty="0"/>
          </a:p>
        </p:txBody>
      </p:sp>
      <p:pic>
        <p:nvPicPr>
          <p:cNvPr id="2" name="图片 1" descr="全称不带筹（反白）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1755" y="0"/>
            <a:ext cx="4856480" cy="12471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隔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60000" y="2880000"/>
            <a:ext cx="6624638" cy="51990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0" i="0">
                <a:solidFill>
                  <a:srgbClr val="0A50B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主标题</a:t>
            </a:r>
            <a:endParaRPr kumimoji="1"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3060000" y="3600000"/>
            <a:ext cx="6624639" cy="3429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4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zh-CN" altLang="en-US" dirty="0"/>
              <a:t>副标题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 hasCustomPrompt="1"/>
          </p:nvPr>
        </p:nvSpPr>
        <p:spPr>
          <a:xfrm>
            <a:off x="1584000" y="2700000"/>
            <a:ext cx="1143000" cy="1823243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2000" b="1" i="0">
                <a:solidFill>
                  <a:srgbClr val="0A50B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pic>
        <p:nvPicPr>
          <p:cNvPr id="10" name="图片 9" descr="D:\VI\子集团LOGO\不带筹\全称\全称不带筹.png全称不带筹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327025" y="255905"/>
            <a:ext cx="3507105" cy="57848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文版式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84000" y="1583999"/>
            <a:ext cx="8153401" cy="54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rgbClr val="0A50B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主标题</a:t>
            </a:r>
            <a:endParaRPr kumimoji="1"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1584000" y="2160000"/>
            <a:ext cx="8153401" cy="360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zh-CN" altLang="en-US" dirty="0"/>
              <a:t>副标题</a:t>
            </a:r>
            <a:endParaRPr kumimoji="1"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1576388" y="2880000"/>
            <a:ext cx="8153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13"/>
          </p:nvPr>
        </p:nvSpPr>
        <p:spPr>
          <a:xfrm>
            <a:off x="91059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71238F-E317-4064-836D-24C9BC978BE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D:\VI\子集团LOGO\不带筹\全称\全称不带筹.png全称不带筹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327025" y="255905"/>
            <a:ext cx="3507105" cy="578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文版式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84000" y="1583999"/>
            <a:ext cx="8315999" cy="54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rgbClr val="0A50B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主标题</a:t>
            </a:r>
            <a:endParaRPr kumimoji="1"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1584001" y="2160000"/>
            <a:ext cx="8315998" cy="360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zh-CN" altLang="en-US" dirty="0"/>
              <a:t>副标题</a:t>
            </a:r>
            <a:endParaRPr kumimoji="1"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5220000" y="2880000"/>
            <a:ext cx="4680000" cy="324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 hasCustomPrompt="1"/>
          </p:nvPr>
        </p:nvSpPr>
        <p:spPr>
          <a:xfrm>
            <a:off x="1584325" y="2879725"/>
            <a:ext cx="3240000" cy="324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pic>
        <p:nvPicPr>
          <p:cNvPr id="10" name="图片 9" descr="D:\VI\子集团LOGO\不带筹\全称\全称不带筹.png全称不带筹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327025" y="255905"/>
            <a:ext cx="3507105" cy="57848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文版式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1301750"/>
          </a:xfrm>
          <a:prstGeom prst="rect">
            <a:avLst/>
          </a:prstGeom>
        </p:spPr>
      </p:pic>
      <p:pic>
        <p:nvPicPr>
          <p:cNvPr id="10" name="图片 9" descr="D:\VI\子集团LOGO\不带筹\全称\全称不带筹.png全称不带筹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327025" y="255905"/>
            <a:ext cx="3507105" cy="578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:\VI\子集团LOGO\不带筹\全称\全称不带筹.png全称不带筹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327025" y="255905"/>
            <a:ext cx="3507105" cy="578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\VI\子集团LOGO\不带筹\全称\全称不带筹.png全称不带筹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8342630" y="255905"/>
            <a:ext cx="3507105" cy="578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封底">
    <p:bg>
      <p:bgPr>
        <a:solidFill>
          <a:srgbClr val="0A50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全称不带筹（反白）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3870" y="58420"/>
            <a:ext cx="391668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底">
    <p:bg>
      <p:bgPr>
        <a:solidFill>
          <a:srgbClr val="0A50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全称不带筹（反白）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0" y="11430"/>
            <a:ext cx="391668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bg>
      <p:bgPr>
        <a:solidFill>
          <a:srgbClr val="0A50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0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alphaModFix amt="0"/>
          </a:blip>
          <a:stretch>
            <a:fillRect/>
          </a:stretch>
        </p:blipFill>
        <p:spPr>
          <a:xfrm>
            <a:off x="8393114" y="2676791"/>
            <a:ext cx="511174" cy="552826"/>
          </a:xfrm>
          <a:prstGeom prst="rect">
            <a:avLst/>
          </a:prstGeom>
          <a:effectLst>
            <a:reflection blurRad="114300" stA="31000" endPos="84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alphaModFix amt="0"/>
          </a:blip>
          <a:stretch>
            <a:fillRect/>
          </a:stretch>
        </p:blipFill>
        <p:spPr>
          <a:xfrm>
            <a:off x="6707722" y="2642714"/>
            <a:ext cx="533893" cy="586904"/>
          </a:xfrm>
          <a:prstGeom prst="rect">
            <a:avLst/>
          </a:prstGeom>
          <a:effectLst>
            <a:reflection blurRad="114300" stA="31000" endPos="84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4999610" y="2676791"/>
            <a:ext cx="556613" cy="560400"/>
          </a:xfrm>
          <a:prstGeom prst="rect">
            <a:avLst/>
          </a:prstGeom>
          <a:effectLst>
            <a:reflection blurRad="114300" stA="31000" endPos="84000" dir="5400000" sy="-100000" algn="bl" rotWithShape="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3287712" y="2680579"/>
            <a:ext cx="560399" cy="556612"/>
          </a:xfrm>
          <a:prstGeom prst="rect">
            <a:avLst/>
          </a:prstGeom>
          <a:effectLst>
            <a:reflection blurRad="114300" stA="31000" endPos="84000" dir="5400000" sy="-100000" algn="bl" rotWithShape="0"/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343086" y="2288519"/>
            <a:ext cx="6422839" cy="963416"/>
          </a:xfrm>
          <a:prstGeom prst="rect">
            <a:avLst/>
          </a:prstGeom>
          <a:effectLst>
            <a:reflection blurRad="114300" stA="31000" endPos="84000" dir="5400000" sy="-100000" algn="bl" rotWithShape="0"/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3593494" y="2508498"/>
            <a:ext cx="19378988" cy="1841004"/>
          </a:xfrm>
          <a:prstGeom prst="rect">
            <a:avLst/>
          </a:prstGeom>
          <a:effectLst>
            <a:reflection blurRad="266700" stA="30000" endPos="81000" dir="5400000" sy="-100000" algn="bl" rotWithShape="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rcRect l="14447" r="14447"/>
          <a:stretch>
            <a:fillRect/>
          </a:stretch>
        </p:blipFill>
        <p:spPr>
          <a:xfrm>
            <a:off x="5167422" y="2086209"/>
            <a:ext cx="1850065" cy="2427551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26 0.01435 L -0.85781 0.014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8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NzA1MTNkYTdhNzc3MjVjOTk4Zjk0MTJkNTQ0Mzk4MW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小江</cp:lastModifiedBy>
  <cp:revision>5</cp:revision>
  <dcterms:created xsi:type="dcterms:W3CDTF">2022-05-12T05:19:00Z</dcterms:created>
  <dcterms:modified xsi:type="dcterms:W3CDTF">2023-06-11T08:19:17Z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6D0BCBE497A440B387AA72F20FDDFC3D_12</vt:lpwstr>
  </property>
</Properties>
</file>